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err="1" smtClean="0"/>
              <a:t>Тегін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медициналық көмектің кепілдендірілген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көлемі төмендегі қызметтерді қамтиды: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жедел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медициналық жәрдем, оның 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медициналық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авиация;</a:t>
            </a:r>
          </a:p>
          <a:p>
            <a:pPr>
              <a:lnSpc>
                <a:spcPct val="12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алғашқы медициналық-санитарлық жәрдем, оның 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диагностика,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емдеу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профилактикалық тексерулер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жұқпалы дерт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ошақтарында санитарлық және эпидемияға қарсы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санитарлық-профилактикалық шаралар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амбулаториялық жағдайдағы мамандандырылған медициналық жәрдем, оның 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жұқпасы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туберкулездің алдын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диагностика,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шұғыл жағдайда көрсетілетін қызметтер, әлеуметтік маңызы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созылмалы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аурулардың диагностикасы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емдеу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стационарды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алмастыратын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жағдайдағы мамандандырылған медициналық жәрдем, оның 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әлеуметтік маңызы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созылмалы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ауруларды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емдеу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үйдегі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стационар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стационарлық жағдайдағы мамандандырылған медициналық жәрдем, оның 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өзге адамдарға қауіп төндіретін жұқпалы және паразитарлық ауруларды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емдеу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жұқпалы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паразитарлық дертке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шалдықты 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күдікпен жатқан науқастарды емдеу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дәрі-дәрмекпен қамтамасыз 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медициналық бұйымдар, жедел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мамандандырылған жәрдем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қолданылатын иммунобиологиялық дәрілік заттар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амбулаториялық жағдайда қарсы профилактикалық екпелер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мамандандырылған медициналық жәрдем көрсетілетін аурулар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тізіміне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сәйкес алғашқы медициналық-санитарлық көмек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Тегін</a:t>
            </a:r>
            <a:r>
              <a:rPr lang="ru-RU" b="1" dirty="0" smtClean="0"/>
              <a:t> не </a:t>
            </a:r>
            <a:r>
              <a:rPr lang="ru-RU" b="1" dirty="0" err="1" smtClean="0"/>
              <a:t>алуға болады</a:t>
            </a:r>
            <a:r>
              <a:rPr lang="ru-RU" b="1" dirty="0" smtClean="0"/>
              <a:t> – ТМККК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gobmp-kaz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196752"/>
            <a:ext cx="4499992" cy="4311568"/>
          </a:xfrm>
        </p:spPr>
      </p:pic>
      <p:pic>
        <p:nvPicPr>
          <p:cNvPr id="5" name="Рисунок 4" descr="gobmp-kaz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96752"/>
            <a:ext cx="4680520" cy="43924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  Тегін медициналық көмектің кепілдендірілген көлемі төмендегі қызметтерді қамтиды: </vt:lpstr>
      <vt:lpstr>Тегін не алуға болады – ТМККК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Тегін медициналық көмектің кепілдендірілген көлемі төмендегі қызметтерді қамтиды: </dc:title>
  <dc:creator>Админ</dc:creator>
  <cp:lastModifiedBy>Админ</cp:lastModifiedBy>
  <cp:revision>1</cp:revision>
  <dcterms:created xsi:type="dcterms:W3CDTF">2021-09-23T10:08:47Z</dcterms:created>
  <dcterms:modified xsi:type="dcterms:W3CDTF">2021-09-23T10:12:24Z</dcterms:modified>
</cp:coreProperties>
</file>